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12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2025-01-03T13:38:24Z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